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76" r:id="rId2"/>
    <p:sldId id="282" r:id="rId3"/>
    <p:sldId id="286" r:id="rId4"/>
    <p:sldId id="287" r:id="rId5"/>
    <p:sldId id="288" r:id="rId6"/>
    <p:sldId id="289" r:id="rId7"/>
    <p:sldId id="290" r:id="rId8"/>
    <p:sldId id="295" r:id="rId9"/>
    <p:sldId id="292" r:id="rId10"/>
    <p:sldId id="293" r:id="rId11"/>
    <p:sldId id="294" r:id="rId12"/>
    <p:sldId id="283" r:id="rId13"/>
    <p:sldId id="316" r:id="rId14"/>
    <p:sldId id="315" r:id="rId15"/>
    <p:sldId id="296" r:id="rId16"/>
    <p:sldId id="297" r:id="rId17"/>
    <p:sldId id="298" r:id="rId18"/>
    <p:sldId id="299" r:id="rId19"/>
    <p:sldId id="300" r:id="rId20"/>
    <p:sldId id="301" r:id="rId21"/>
    <p:sldId id="303" r:id="rId22"/>
    <p:sldId id="302" r:id="rId23"/>
    <p:sldId id="304" r:id="rId24"/>
    <p:sldId id="305" r:id="rId25"/>
    <p:sldId id="306" r:id="rId26"/>
    <p:sldId id="312" r:id="rId27"/>
    <p:sldId id="308" r:id="rId28"/>
    <p:sldId id="309" r:id="rId29"/>
    <p:sldId id="307" r:id="rId30"/>
    <p:sldId id="310" r:id="rId31"/>
    <p:sldId id="311" r:id="rId32"/>
    <p:sldId id="313" r:id="rId33"/>
    <p:sldId id="284" r:id="rId34"/>
    <p:sldId id="291" r:id="rId35"/>
    <p:sldId id="285" r:id="rId36"/>
    <p:sldId id="314" r:id="rId37"/>
    <p:sldId id="317" r:id="rId38"/>
    <p:sldId id="277" r:id="rId39"/>
    <p:sldId id="256" r:id="rId40"/>
    <p:sldId id="278" r:id="rId41"/>
    <p:sldId id="279" r:id="rId42"/>
    <p:sldId id="280" r:id="rId43"/>
    <p:sldId id="281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57CDB-4DC1-6C45-8597-228D8F341DEB}" type="datetimeFigureOut">
              <a:rPr kumimoji="1" lang="zh-CN" altLang="en-US" smtClean="0"/>
              <a:t>2024/11/16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6ABA4F-B702-A64F-9E89-13A434452AF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8210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ABA4F-B702-A64F-9E89-13A434452AF5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7901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ABA4F-B702-A64F-9E89-13A434452AF5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9470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ABA4F-B702-A64F-9E89-13A434452AF5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0807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ABA4F-B702-A64F-9E89-13A434452AF5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2697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ABA4F-B702-A64F-9E89-13A434452AF5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8990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ABA4F-B702-A64F-9E89-13A434452AF5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8091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ABA4F-B702-A64F-9E89-13A434452AF5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1782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C146A7-44A9-D600-5E36-7DC6382A8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36CE75D-A4B8-C952-45E3-AA5723774A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B9CB67-0AB6-6F4F-6EF3-829E4C8C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676A-7784-FC41-B120-4BB245D68262}" type="datetime1">
              <a:rPr kumimoji="1" lang="zh-CN" altLang="en-US" smtClean="0"/>
              <a:t>2024/11/16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0524F0-D5F1-913E-1D6D-6FBD2E094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E2DC27-0CFD-DEDA-5924-DED11EFEA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96152-09F8-C84D-902D-ECB84452C0D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3420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125106-9809-E285-8970-2947FB98C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7A94C75-6BDF-5C53-79D0-C4460EF431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AC7739-24A5-35D1-DF18-3AC74D3B3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5BCF7-A7F4-7E47-B1A0-48126A162406}" type="datetime1">
              <a:rPr kumimoji="1" lang="zh-CN" altLang="en-US" smtClean="0"/>
              <a:t>2024/11/16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524259-72ED-05F4-E23B-03E25A769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795A28-1BFD-D59B-1BD5-49287F0D1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96152-09F8-C84D-902D-ECB84452C0D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1933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99A25B5-D567-C85C-DB56-278C69B446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A878B2B-3ECF-3105-1FAC-8A9161A468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4E181A-86B2-00DD-296F-E995EC8A2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870FC-00C6-DE47-83C6-58E2A5F787DB}" type="datetime1">
              <a:rPr kumimoji="1" lang="zh-CN" altLang="en-US" smtClean="0"/>
              <a:t>2024/11/16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24E70E-91B6-B48B-3213-E4BCCF98F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E7FDF8-7649-C7C7-4502-A49324ECB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96152-09F8-C84D-902D-ECB84452C0D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8132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FAD06F-CC69-E2B2-2195-9784CAA6D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5590B5-4F8A-DE28-DC4D-70E4983D7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80842C-8ECA-06DA-C10E-5A0B916B5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2FD2D-0A8D-CB48-887A-C08A59B0F07A}" type="datetime1">
              <a:rPr kumimoji="1" lang="zh-CN" altLang="en-US" smtClean="0"/>
              <a:t>2024/11/16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B8B53C-8EEB-B4F2-223E-70EE7CA59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9EBE5A-A36D-607F-7471-A935988F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96152-09F8-C84D-902D-ECB84452C0D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4291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793A05-7D1F-5F6E-2014-77971FED9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01A0D9-86FE-AA4D-1B2E-1BE7FA9E8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03A645-E4CC-6DF0-4310-FB742DDF0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BB16D-0A6D-234C-8C2A-5FB302E15CD3}" type="datetime1">
              <a:rPr kumimoji="1" lang="zh-CN" altLang="en-US" smtClean="0"/>
              <a:t>2024/11/16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AB5140-C02B-425B-B250-25D245BA1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192626-E5F0-74EC-F385-70096460F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96152-09F8-C84D-902D-ECB84452C0D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7616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157711-F13A-C452-70D1-9C301B353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E1ED62-EE29-4E48-82E5-3D095DD7D8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5B1E33-B068-6BDD-2803-C0490E34A3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A50EEA-F320-D65F-7D84-0C51A315D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54BC8-AC97-6D4A-A5E8-EC5CDF7223DE}" type="datetime1">
              <a:rPr kumimoji="1" lang="zh-CN" altLang="en-US" smtClean="0"/>
              <a:t>2024/11/16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5C6477F-7B08-5EC9-ACD3-192886A55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7A9D0A7-986C-A4C9-9271-1796AAADD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96152-09F8-C84D-902D-ECB84452C0D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8101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A75006-060D-68EA-E2E1-D1482CAB2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DDB780-09C2-0F43-2F7E-261D30CC1D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3AD1DB-DA7B-0320-8C87-A3D324CF20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403D3F1-FFEB-164E-4BAA-9B8EAC5668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38A7CC7-851D-625C-8ACF-CC81190572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05E9622-5878-C5E4-CE8D-F8B142387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B4A3-A34C-2D4D-8090-B9739EE249C2}" type="datetime1">
              <a:rPr kumimoji="1" lang="zh-CN" altLang="en-US" smtClean="0"/>
              <a:t>2024/11/16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1F6BF96-74F4-A5AA-2520-4B44E1C66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125F1CF-7310-C17F-3930-A5BA85508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96152-09F8-C84D-902D-ECB84452C0D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3546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FEA75D-DAF7-1F65-6F49-0B773F4E3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F7E9FC2-6B9A-B6BC-874D-8B97CB9FA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50F29-F40D-A04D-90E5-75BF5385A980}" type="datetime1">
              <a:rPr kumimoji="1" lang="zh-CN" altLang="en-US" smtClean="0"/>
              <a:t>2024/11/16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6AF27D8-161C-8D5B-53CC-329A1AF63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7EAC44F-A196-6686-6484-4625FD432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96152-09F8-C84D-902D-ECB84452C0D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0558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000F1BA-1DD4-D704-4490-7B4FE3413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4DC1-5EF1-A44E-AF4E-80030CADD4A8}" type="datetime1">
              <a:rPr kumimoji="1" lang="zh-CN" altLang="en-US" smtClean="0"/>
              <a:t>2024/11/16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E1F0BA0-38C6-67FB-F934-557262A61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8C8D5A-24F8-541D-97D1-3072897E8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96152-09F8-C84D-902D-ECB84452C0D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2606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6A7401-D382-1EA0-47E6-DDAC57C8C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F299F1-F921-FFB2-C65D-FA68C063A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8543B34-64BD-107F-D56E-AFCCF92D05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860234-5A3D-179F-23FF-F0CAEFCA8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1FF3E-96FA-954C-990D-D2A49A15C7A9}" type="datetime1">
              <a:rPr kumimoji="1" lang="zh-CN" altLang="en-US" smtClean="0"/>
              <a:t>2024/11/16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4AF9792-15FB-9EAA-4732-C11DFE832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7E46B5D-073B-DC37-465F-304751A16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96152-09F8-C84D-902D-ECB84452C0D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6748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53FC9D-87E9-C4C9-5D69-6163073D2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3E066D0-278C-F4B6-B297-843CF0EB4D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5F0AC15-4AD7-B912-D337-0A07CAB1A7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342E179-25C0-2665-59C6-41348C04D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A0DAC-AFA9-3446-BBD4-44C09EEA96D5}" type="datetime1">
              <a:rPr kumimoji="1" lang="zh-CN" altLang="en-US" smtClean="0"/>
              <a:t>2024/11/16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BAC7FA-2466-2C4B-391B-718AF5A01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7EE1FE-4028-B574-E12D-4213443FC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96152-09F8-C84D-902D-ECB84452C0D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088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D389AF4-B751-C14D-1977-EE5F2A6DA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A9BC33-635B-D005-FECE-9419B1ED5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43EF98-E279-AC59-B5E5-2B67F159F3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51BE2-118A-5F40-8D38-35F3DD85E827}" type="datetime1">
              <a:rPr kumimoji="1" lang="zh-CN" altLang="en-US" smtClean="0"/>
              <a:t>2024/11/16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137FA7-775D-4D20-059F-0B8BA53CAE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427512-2A56-4E4A-FCE1-9B0B06E6F1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96152-09F8-C84D-902D-ECB84452C0D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9500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36">
            <a:extLst>
              <a:ext uri="{FF2B5EF4-FFF2-40B4-BE49-F238E27FC236}">
                <a16:creationId xmlns:a16="http://schemas.microsoft.com/office/drawing/2014/main" id="{C2C96CE2-A2B1-ECA5-416A-1A484A195A18}"/>
              </a:ext>
            </a:extLst>
          </p:cNvPr>
          <p:cNvSpPr/>
          <p:nvPr/>
        </p:nvSpPr>
        <p:spPr>
          <a:xfrm>
            <a:off x="0" y="2561242"/>
            <a:ext cx="12192000" cy="1985705"/>
          </a:xfrm>
          <a:prstGeom prst="rect">
            <a:avLst/>
          </a:prstGeom>
          <a:solidFill>
            <a:srgbClr val="A1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95E753E-3353-AFE0-03AF-6E43E4A728D5}"/>
              </a:ext>
            </a:extLst>
          </p:cNvPr>
          <p:cNvSpPr txBox="1"/>
          <p:nvPr/>
        </p:nvSpPr>
        <p:spPr>
          <a:xfrm>
            <a:off x="1890759" y="2847568"/>
            <a:ext cx="8410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CT, ODT, cryoEM, cryoET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CD76A2-47D5-5AA5-F5FC-5533267C1C4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7" y="540873"/>
            <a:ext cx="10800000" cy="1315790"/>
          </a:xfrm>
          <a:prstGeom prst="rect">
            <a:avLst/>
          </a:prstGeom>
        </p:spPr>
      </p:pic>
      <p:pic>
        <p:nvPicPr>
          <p:cNvPr id="4" name="图片 10">
            <a:extLst>
              <a:ext uri="{FF2B5EF4-FFF2-40B4-BE49-F238E27FC236}">
                <a16:creationId xmlns:a16="http://schemas.microsoft.com/office/drawing/2014/main" id="{954DEB84-1A34-7C3F-E515-F0F1DD6E549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92" y="5001335"/>
            <a:ext cx="11862208" cy="21749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D281C1B-C7B0-0E3B-1711-7D8C79D765E2}"/>
              </a:ext>
            </a:extLst>
          </p:cNvPr>
          <p:cNvSpPr txBox="1"/>
          <p:nvPr/>
        </p:nvSpPr>
        <p:spPr>
          <a:xfrm>
            <a:off x="4536954" y="3780224"/>
            <a:ext cx="2820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冶恩泽 </a:t>
            </a:r>
            <a:r>
              <a:rPr kumimoji="1" lang="en-US" altLang="zh-CN" sz="240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19/11/2024</a:t>
            </a:r>
            <a:endParaRPr kumimoji="1"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4A0287-F72B-7DB1-3F64-5D4196F1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320F1-CC2B-A844-9E31-0517F089233B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8081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887A346-76E9-842D-6152-800E37E70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432" y="828020"/>
            <a:ext cx="8227136" cy="589345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9F8CF40-485B-33DE-A065-6DC415A07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459" y="364512"/>
            <a:ext cx="1797620" cy="5018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FA1A661-8654-3A27-0F6E-4C31153030A2}"/>
              </a:ext>
            </a:extLst>
          </p:cNvPr>
          <p:cNvSpPr txBox="1"/>
          <p:nvPr/>
        </p:nvSpPr>
        <p:spPr>
          <a:xfrm>
            <a:off x="315686" y="304800"/>
            <a:ext cx="3091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CT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897A49BB-20D1-85CB-798A-BE08F3D29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96152-09F8-C84D-902D-ECB84452C0D0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7444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9F8CF40-485B-33DE-A065-6DC415A07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459" y="364512"/>
            <a:ext cx="1797620" cy="5018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FA1A661-8654-3A27-0F6E-4C31153030A2}"/>
              </a:ext>
            </a:extLst>
          </p:cNvPr>
          <p:cNvSpPr txBox="1"/>
          <p:nvPr/>
        </p:nvSpPr>
        <p:spPr>
          <a:xfrm>
            <a:off x="315686" y="304800"/>
            <a:ext cx="3091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CT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897A49BB-20D1-85CB-798A-BE08F3D29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96152-09F8-C84D-902D-ECB84452C0D0}" type="slidenum">
              <a:rPr kumimoji="1" lang="zh-CN" altLang="en-US" smtClean="0"/>
              <a:t>11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721CC0-BC2D-603A-5336-A51AF2697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884" y="503237"/>
            <a:ext cx="8407673" cy="603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34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9F8CF40-485B-33DE-A065-6DC415A07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459" y="364512"/>
            <a:ext cx="1797620" cy="5018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FA1A661-8654-3A27-0F6E-4C31153030A2}"/>
              </a:ext>
            </a:extLst>
          </p:cNvPr>
          <p:cNvSpPr txBox="1"/>
          <p:nvPr/>
        </p:nvSpPr>
        <p:spPr>
          <a:xfrm>
            <a:off x="315686" y="304800"/>
            <a:ext cx="3091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ODT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603C26F-7EFD-9CEA-86A8-659DCC91B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96152-09F8-C84D-902D-ECB84452C0D0}" type="slidenum">
              <a:rPr kumimoji="1" lang="zh-CN" altLang="en-US" smtClean="0"/>
              <a:t>12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B31A3ED-633C-77F8-DD50-A48A9AC9E7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71"/>
          <a:stretch/>
        </p:blipFill>
        <p:spPr>
          <a:xfrm>
            <a:off x="7779037" y="1358191"/>
            <a:ext cx="3836701" cy="414161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D569E10-D2CD-5AFE-4F60-041896D6A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86" y="1358191"/>
            <a:ext cx="7153002" cy="401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69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9F8CF40-485B-33DE-A065-6DC415A07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459" y="364512"/>
            <a:ext cx="1797620" cy="5018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FA1A661-8654-3A27-0F6E-4C31153030A2}"/>
              </a:ext>
            </a:extLst>
          </p:cNvPr>
          <p:cNvSpPr txBox="1"/>
          <p:nvPr/>
        </p:nvSpPr>
        <p:spPr>
          <a:xfrm>
            <a:off x="315686" y="304800"/>
            <a:ext cx="3091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ODT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603C26F-7EFD-9CEA-86A8-659DCC91B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96152-09F8-C84D-902D-ECB84452C0D0}" type="slidenum">
              <a:rPr kumimoji="1" lang="zh-CN" altLang="en-US" smtClean="0"/>
              <a:t>13</a:t>
            </a:fld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9C6F538-AD2E-4B13-7B06-E882F24F9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515" y="1034943"/>
            <a:ext cx="10056969" cy="515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58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9F8CF40-485B-33DE-A065-6DC415A07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459" y="364512"/>
            <a:ext cx="1797620" cy="5018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FA1A661-8654-3A27-0F6E-4C31153030A2}"/>
              </a:ext>
            </a:extLst>
          </p:cNvPr>
          <p:cNvSpPr txBox="1"/>
          <p:nvPr/>
        </p:nvSpPr>
        <p:spPr>
          <a:xfrm>
            <a:off x="315686" y="304800"/>
            <a:ext cx="3091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ODT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603C26F-7EFD-9CEA-86A8-659DCC91B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96152-09F8-C84D-902D-ECB84452C0D0}" type="slidenum">
              <a:rPr kumimoji="1" lang="zh-CN" altLang="en-US" smtClean="0"/>
              <a:t>14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0882862-F73C-5098-868F-2FA33B5CB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780" y="1585788"/>
            <a:ext cx="10146439" cy="368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506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9F8CF40-485B-33DE-A065-6DC415A07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459" y="364512"/>
            <a:ext cx="1797620" cy="5018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FA1A661-8654-3A27-0F6E-4C31153030A2}"/>
              </a:ext>
            </a:extLst>
          </p:cNvPr>
          <p:cNvSpPr txBox="1"/>
          <p:nvPr/>
        </p:nvSpPr>
        <p:spPr>
          <a:xfrm>
            <a:off x="315686" y="304800"/>
            <a:ext cx="3091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cryoEM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6E89642-5C1A-5AF9-7DB3-8C35B3C8E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96152-09F8-C84D-902D-ECB84452C0D0}" type="slidenum">
              <a:rPr kumimoji="1" lang="zh-CN" altLang="en-US" smtClean="0"/>
              <a:t>15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5D0974C-B355-9CA7-814F-AB76E2B95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936015"/>
            <a:ext cx="9067800" cy="542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43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9F8CF40-485B-33DE-A065-6DC415A07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459" y="364512"/>
            <a:ext cx="1797620" cy="5018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FA1A661-8654-3A27-0F6E-4C31153030A2}"/>
              </a:ext>
            </a:extLst>
          </p:cNvPr>
          <p:cNvSpPr txBox="1"/>
          <p:nvPr/>
        </p:nvSpPr>
        <p:spPr>
          <a:xfrm>
            <a:off x="315686" y="304800"/>
            <a:ext cx="3091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cryoEM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6E89642-5C1A-5AF9-7DB3-8C35B3C8E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96152-09F8-C84D-902D-ECB84452C0D0}" type="slidenum">
              <a:rPr kumimoji="1" lang="zh-CN" altLang="en-US" smtClean="0"/>
              <a:t>16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D39C40D-6E3C-1A50-FA6C-6495C0EB3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554" y="1129506"/>
            <a:ext cx="10534892" cy="459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363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9F8CF40-485B-33DE-A065-6DC415A07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459" y="364512"/>
            <a:ext cx="1797620" cy="5018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FA1A661-8654-3A27-0F6E-4C31153030A2}"/>
              </a:ext>
            </a:extLst>
          </p:cNvPr>
          <p:cNvSpPr txBox="1"/>
          <p:nvPr/>
        </p:nvSpPr>
        <p:spPr>
          <a:xfrm>
            <a:off x="315686" y="304800"/>
            <a:ext cx="3091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cryoEM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6E89642-5C1A-5AF9-7DB3-8C35B3C8E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96152-09F8-C84D-902D-ECB84452C0D0}" type="slidenum">
              <a:rPr kumimoji="1" lang="zh-CN" altLang="en-US" smtClean="0"/>
              <a:t>17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56C87D6-8325-B4B3-4AF5-154E37A1C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550" y="902859"/>
            <a:ext cx="77089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80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9F8CF40-485B-33DE-A065-6DC415A07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459" y="364512"/>
            <a:ext cx="1797620" cy="5018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FA1A661-8654-3A27-0F6E-4C31153030A2}"/>
              </a:ext>
            </a:extLst>
          </p:cNvPr>
          <p:cNvSpPr txBox="1"/>
          <p:nvPr/>
        </p:nvSpPr>
        <p:spPr>
          <a:xfrm>
            <a:off x="315686" y="304800"/>
            <a:ext cx="3091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cryoEM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6E89642-5C1A-5AF9-7DB3-8C35B3C8E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96152-09F8-C84D-902D-ECB84452C0D0}" type="slidenum">
              <a:rPr kumimoji="1" lang="zh-CN" altLang="en-US" smtClean="0"/>
              <a:t>18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327B5DA-B03F-5E2F-1797-12BA752C0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559" y="566410"/>
            <a:ext cx="77089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260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9F8CF40-485B-33DE-A065-6DC415A07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459" y="364512"/>
            <a:ext cx="1797620" cy="5018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FA1A661-8654-3A27-0F6E-4C31153030A2}"/>
              </a:ext>
            </a:extLst>
          </p:cNvPr>
          <p:cNvSpPr txBox="1"/>
          <p:nvPr/>
        </p:nvSpPr>
        <p:spPr>
          <a:xfrm>
            <a:off x="315686" y="304800"/>
            <a:ext cx="3091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cryoEM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6E89642-5C1A-5AF9-7DB3-8C35B3C8E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96152-09F8-C84D-902D-ECB84452C0D0}" type="slidenum">
              <a:rPr kumimoji="1" lang="zh-CN" altLang="en-US" smtClean="0"/>
              <a:t>19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1AF2DFB-F8A3-9AF7-0F0E-957F6DF01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110" y="615950"/>
            <a:ext cx="77089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862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9F8CF40-485B-33DE-A065-6DC415A07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459" y="364512"/>
            <a:ext cx="1797620" cy="5018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FA1A661-8654-3A27-0F6E-4C31153030A2}"/>
              </a:ext>
            </a:extLst>
          </p:cNvPr>
          <p:cNvSpPr txBox="1"/>
          <p:nvPr/>
        </p:nvSpPr>
        <p:spPr>
          <a:xfrm>
            <a:off x="315686" y="304800"/>
            <a:ext cx="3091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CT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F9EBC58-D96E-24E9-9C22-7F34088C4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846" y="171365"/>
            <a:ext cx="2976523" cy="305361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2287DEE-1AE7-DBE9-4D3C-6E47556A0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010" y="280222"/>
            <a:ext cx="2972763" cy="294475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4E8303D-846B-D0EB-1126-CF836F1C9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0025" y="3429000"/>
            <a:ext cx="3420164" cy="338794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B8B7350-3C9D-4077-5835-CC5266908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0189" y="3490414"/>
            <a:ext cx="3420163" cy="332652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5054C41-0B35-AA17-FCA6-97B7C6AE20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8970" y="3367586"/>
            <a:ext cx="1727200" cy="596900"/>
          </a:xfrm>
          <a:prstGeom prst="rect">
            <a:avLst/>
          </a:prstGeom>
        </p:spPr>
      </p:pic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897A49BB-20D1-85CB-798A-BE08F3D29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96152-09F8-C84D-902D-ECB84452C0D0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BA3566C-1DE9-EC6D-F8D6-F5173CF3C44C}"/>
              </a:ext>
            </a:extLst>
          </p:cNvPr>
          <p:cNvSpPr txBox="1"/>
          <p:nvPr/>
        </p:nvSpPr>
        <p:spPr>
          <a:xfrm>
            <a:off x="8554438" y="6308822"/>
            <a:ext cx="2461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800" dirty="0">
                <a:effectLst/>
                <a:latin typeface="ArialMT"/>
              </a:rPr>
              <a:t>Yao Wang, NYU-Poly </a:t>
            </a:r>
            <a:endParaRPr lang="en" altLang="zh-C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17254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9F8CF40-485B-33DE-A065-6DC415A07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459" y="364512"/>
            <a:ext cx="1797620" cy="5018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FA1A661-8654-3A27-0F6E-4C31153030A2}"/>
              </a:ext>
            </a:extLst>
          </p:cNvPr>
          <p:cNvSpPr txBox="1"/>
          <p:nvPr/>
        </p:nvSpPr>
        <p:spPr>
          <a:xfrm>
            <a:off x="315686" y="304800"/>
            <a:ext cx="3091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cryoEM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6E89642-5C1A-5AF9-7DB3-8C35B3C8E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96152-09F8-C84D-902D-ECB84452C0D0}" type="slidenum">
              <a:rPr kumimoji="1" lang="zh-CN" altLang="en-US" smtClean="0"/>
              <a:t>20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893CF13-B9C0-6647-62FE-CD2512A8B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950" y="615950"/>
            <a:ext cx="77089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775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9F8CF40-485B-33DE-A065-6DC415A07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459" y="364512"/>
            <a:ext cx="1797620" cy="5018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FA1A661-8654-3A27-0F6E-4C31153030A2}"/>
              </a:ext>
            </a:extLst>
          </p:cNvPr>
          <p:cNvSpPr txBox="1"/>
          <p:nvPr/>
        </p:nvSpPr>
        <p:spPr>
          <a:xfrm>
            <a:off x="315686" y="304800"/>
            <a:ext cx="3091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cryoEM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6E89642-5C1A-5AF9-7DB3-8C35B3C8E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96152-09F8-C84D-902D-ECB84452C0D0}" type="slidenum">
              <a:rPr kumimoji="1" lang="zh-CN" altLang="en-US" smtClean="0"/>
              <a:t>21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D6C0E81-EABA-C23D-B274-B44F86B9C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437" y="615416"/>
            <a:ext cx="7772400" cy="559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14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9F8CF40-485B-33DE-A065-6DC415A07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459" y="364512"/>
            <a:ext cx="1797620" cy="5018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FA1A661-8654-3A27-0F6E-4C31153030A2}"/>
              </a:ext>
            </a:extLst>
          </p:cNvPr>
          <p:cNvSpPr txBox="1"/>
          <p:nvPr/>
        </p:nvSpPr>
        <p:spPr>
          <a:xfrm>
            <a:off x="315686" y="304800"/>
            <a:ext cx="3091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cryoEM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6E89642-5C1A-5AF9-7DB3-8C35B3C8E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96152-09F8-C84D-902D-ECB84452C0D0}" type="slidenum">
              <a:rPr kumimoji="1" lang="zh-CN" altLang="en-US" smtClean="0"/>
              <a:t>22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47E9239-0306-E0FE-61B3-90FE7CCC9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100" y="615950"/>
            <a:ext cx="77089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19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9F8CF40-485B-33DE-A065-6DC415A07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459" y="364512"/>
            <a:ext cx="1797620" cy="5018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FA1A661-8654-3A27-0F6E-4C31153030A2}"/>
              </a:ext>
            </a:extLst>
          </p:cNvPr>
          <p:cNvSpPr txBox="1"/>
          <p:nvPr/>
        </p:nvSpPr>
        <p:spPr>
          <a:xfrm>
            <a:off x="315686" y="304800"/>
            <a:ext cx="3091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cryoEM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6E89642-5C1A-5AF9-7DB3-8C35B3C8E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96152-09F8-C84D-902D-ECB84452C0D0}" type="slidenum">
              <a:rPr kumimoji="1" lang="zh-CN" altLang="en-US" smtClean="0"/>
              <a:t>23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75EB18-4AFD-17EF-D556-531775156C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210"/>
          <a:stretch/>
        </p:blipFill>
        <p:spPr>
          <a:xfrm>
            <a:off x="2256044" y="766566"/>
            <a:ext cx="7772400" cy="82802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A9003F4-C4ED-28F3-EB7D-732D74DE5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82" y="1612967"/>
            <a:ext cx="7772400" cy="381669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8841901-4CFC-0CEB-64AD-8A2EBC9344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22" t="16417" r="25183"/>
          <a:stretch/>
        </p:blipFill>
        <p:spPr>
          <a:xfrm>
            <a:off x="8042522" y="1624016"/>
            <a:ext cx="3613356" cy="370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671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9F8CF40-485B-33DE-A065-6DC415A07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459" y="364512"/>
            <a:ext cx="1797620" cy="5018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FA1A661-8654-3A27-0F6E-4C31153030A2}"/>
              </a:ext>
            </a:extLst>
          </p:cNvPr>
          <p:cNvSpPr txBox="1"/>
          <p:nvPr/>
        </p:nvSpPr>
        <p:spPr>
          <a:xfrm>
            <a:off x="315686" y="304800"/>
            <a:ext cx="3091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cryoEM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6E89642-5C1A-5AF9-7DB3-8C35B3C8E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96152-09F8-C84D-902D-ECB84452C0D0}" type="slidenum">
              <a:rPr kumimoji="1" lang="zh-CN" altLang="en-US" smtClean="0"/>
              <a:t>24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9116FF1-FF43-CEFC-80B1-6E743E95A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2" y="1931407"/>
            <a:ext cx="3971482" cy="299518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E7245A8-DF35-9B5D-5A98-A457FF86F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071" y="1931406"/>
            <a:ext cx="3971482" cy="299518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72CF305-F9CE-9B24-2BF0-8F684C4D2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2990" y="1931405"/>
            <a:ext cx="3971484" cy="299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785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9F8CF40-485B-33DE-A065-6DC415A07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459" y="364512"/>
            <a:ext cx="1797620" cy="5018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FA1A661-8654-3A27-0F6E-4C31153030A2}"/>
              </a:ext>
            </a:extLst>
          </p:cNvPr>
          <p:cNvSpPr txBox="1"/>
          <p:nvPr/>
        </p:nvSpPr>
        <p:spPr>
          <a:xfrm>
            <a:off x="315686" y="304800"/>
            <a:ext cx="3091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cryoEM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6E89642-5C1A-5AF9-7DB3-8C35B3C8E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96152-09F8-C84D-902D-ECB84452C0D0}" type="slidenum">
              <a:rPr kumimoji="1" lang="zh-CN" altLang="en-US" smtClean="0"/>
              <a:t>25</a:t>
            </a:fld>
            <a:endParaRPr kumimoji="1"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974E932-2839-2D62-7C04-8200392AE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450" y="749300"/>
            <a:ext cx="72771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12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9F8CF40-485B-33DE-A065-6DC415A07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459" y="364512"/>
            <a:ext cx="1797620" cy="5018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FA1A661-8654-3A27-0F6E-4C31153030A2}"/>
              </a:ext>
            </a:extLst>
          </p:cNvPr>
          <p:cNvSpPr txBox="1"/>
          <p:nvPr/>
        </p:nvSpPr>
        <p:spPr>
          <a:xfrm>
            <a:off x="315686" y="304800"/>
            <a:ext cx="3091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cryoEM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6E89642-5C1A-5AF9-7DB3-8C35B3C8E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96152-09F8-C84D-902D-ECB84452C0D0}" type="slidenum">
              <a:rPr kumimoji="1" lang="zh-CN" altLang="en-US" smtClean="0"/>
              <a:t>26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9EE09D6-20F8-2F05-C98E-14B88D1E7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86" y="1159669"/>
            <a:ext cx="5807535" cy="453866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4D03A20-F942-44FF-A6B1-14223B773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8777" y="1159669"/>
            <a:ext cx="5807537" cy="453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905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9F8CF40-485B-33DE-A065-6DC415A07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459" y="364512"/>
            <a:ext cx="1797620" cy="5018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FA1A661-8654-3A27-0F6E-4C31153030A2}"/>
              </a:ext>
            </a:extLst>
          </p:cNvPr>
          <p:cNvSpPr txBox="1"/>
          <p:nvPr/>
        </p:nvSpPr>
        <p:spPr>
          <a:xfrm>
            <a:off x="315686" y="304800"/>
            <a:ext cx="3091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cryoEM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6E89642-5C1A-5AF9-7DB3-8C35B3C8E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96152-09F8-C84D-902D-ECB84452C0D0}" type="slidenum">
              <a:rPr kumimoji="1" lang="zh-CN" altLang="en-US" smtClean="0"/>
              <a:t>27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5488B7-5C20-0F0A-EBE2-9A6240AEF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450" y="749300"/>
            <a:ext cx="72771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25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9F8CF40-485B-33DE-A065-6DC415A07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459" y="364512"/>
            <a:ext cx="1797620" cy="5018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FA1A661-8654-3A27-0F6E-4C31153030A2}"/>
              </a:ext>
            </a:extLst>
          </p:cNvPr>
          <p:cNvSpPr txBox="1"/>
          <p:nvPr/>
        </p:nvSpPr>
        <p:spPr>
          <a:xfrm>
            <a:off x="315686" y="304800"/>
            <a:ext cx="3091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cryoEM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6E89642-5C1A-5AF9-7DB3-8C35B3C8E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96152-09F8-C84D-902D-ECB84452C0D0}" type="slidenum">
              <a:rPr kumimoji="1" lang="zh-CN" altLang="en-US" smtClean="0"/>
              <a:t>28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DFDAB80-1DC8-1467-4D81-A13729F248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7" t="2636" r="2002" b="2704"/>
          <a:stretch/>
        </p:blipFill>
        <p:spPr>
          <a:xfrm>
            <a:off x="2071688" y="664369"/>
            <a:ext cx="7515225" cy="552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497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9F8CF40-485B-33DE-A065-6DC415A07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459" y="364512"/>
            <a:ext cx="1797620" cy="5018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FA1A661-8654-3A27-0F6E-4C31153030A2}"/>
              </a:ext>
            </a:extLst>
          </p:cNvPr>
          <p:cNvSpPr txBox="1"/>
          <p:nvPr/>
        </p:nvSpPr>
        <p:spPr>
          <a:xfrm>
            <a:off x="315686" y="304800"/>
            <a:ext cx="3091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cryoEM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6E89642-5C1A-5AF9-7DB3-8C35B3C8E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96152-09F8-C84D-902D-ECB84452C0D0}" type="slidenum">
              <a:rPr kumimoji="1" lang="zh-CN" altLang="en-US" smtClean="0"/>
              <a:t>29</a:t>
            </a:fld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263925B-7263-D6E6-A070-0B8E1BDC4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457" y="690726"/>
            <a:ext cx="7772400" cy="584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04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B203A75-4BB8-1DCA-1157-4D8B79F1B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25" y="236727"/>
            <a:ext cx="8743950" cy="64847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9F8CF40-485B-33DE-A065-6DC415A07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459" y="364512"/>
            <a:ext cx="1797620" cy="5018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FA1A661-8654-3A27-0F6E-4C31153030A2}"/>
              </a:ext>
            </a:extLst>
          </p:cNvPr>
          <p:cNvSpPr txBox="1"/>
          <p:nvPr/>
        </p:nvSpPr>
        <p:spPr>
          <a:xfrm>
            <a:off x="315686" y="304800"/>
            <a:ext cx="3091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CT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897A49BB-20D1-85CB-798A-BE08F3D29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96152-09F8-C84D-902D-ECB84452C0D0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369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9F8CF40-485B-33DE-A065-6DC415A07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459" y="364512"/>
            <a:ext cx="1797620" cy="5018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FA1A661-8654-3A27-0F6E-4C31153030A2}"/>
              </a:ext>
            </a:extLst>
          </p:cNvPr>
          <p:cNvSpPr txBox="1"/>
          <p:nvPr/>
        </p:nvSpPr>
        <p:spPr>
          <a:xfrm>
            <a:off x="315686" y="304800"/>
            <a:ext cx="3091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cryoEM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6E89642-5C1A-5AF9-7DB3-8C35B3C8E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96152-09F8-C84D-902D-ECB84452C0D0}" type="slidenum">
              <a:rPr kumimoji="1" lang="zh-CN" altLang="en-US" smtClean="0"/>
              <a:t>30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7889CF-49D0-05FF-8C71-6BEDD5C43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059" y="653226"/>
            <a:ext cx="7772400" cy="570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3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9F8CF40-485B-33DE-A065-6DC415A07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459" y="364512"/>
            <a:ext cx="1797620" cy="5018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FA1A661-8654-3A27-0F6E-4C31153030A2}"/>
              </a:ext>
            </a:extLst>
          </p:cNvPr>
          <p:cNvSpPr txBox="1"/>
          <p:nvPr/>
        </p:nvSpPr>
        <p:spPr>
          <a:xfrm>
            <a:off x="315686" y="304800"/>
            <a:ext cx="3091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cryoEM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6E89642-5C1A-5AF9-7DB3-8C35B3C8E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96152-09F8-C84D-902D-ECB84452C0D0}" type="slidenum">
              <a:rPr kumimoji="1" lang="zh-CN" altLang="en-US" smtClean="0"/>
              <a:t>31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BA2240B-7408-FC2C-DCD2-2F2DE94F6D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607"/>
          <a:stretch/>
        </p:blipFill>
        <p:spPr>
          <a:xfrm>
            <a:off x="2155059" y="2008041"/>
            <a:ext cx="7772400" cy="40385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A32C939-DD29-1D93-28FB-1E5321E0C5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064964"/>
            <a:ext cx="7772400" cy="74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67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9F8CF40-485B-33DE-A065-6DC415A07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459" y="364512"/>
            <a:ext cx="1797620" cy="5018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FA1A661-8654-3A27-0F6E-4C31153030A2}"/>
              </a:ext>
            </a:extLst>
          </p:cNvPr>
          <p:cNvSpPr txBox="1"/>
          <p:nvPr/>
        </p:nvSpPr>
        <p:spPr>
          <a:xfrm>
            <a:off x="315686" y="304800"/>
            <a:ext cx="3091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cryoEM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6E89642-5C1A-5AF9-7DB3-8C35B3C8E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96152-09F8-C84D-902D-ECB84452C0D0}" type="slidenum">
              <a:rPr kumimoji="1" lang="zh-CN" altLang="en-US" smtClean="0"/>
              <a:t>32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C45F281-D903-E667-DBD6-93F420A13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00" y="723900"/>
            <a:ext cx="7747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220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9F8CF40-485B-33DE-A065-6DC415A07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459" y="364512"/>
            <a:ext cx="1797620" cy="5018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FA1A661-8654-3A27-0F6E-4C31153030A2}"/>
              </a:ext>
            </a:extLst>
          </p:cNvPr>
          <p:cNvSpPr txBox="1"/>
          <p:nvPr/>
        </p:nvSpPr>
        <p:spPr>
          <a:xfrm>
            <a:off x="315686" y="304800"/>
            <a:ext cx="3091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cryoEM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6E89642-5C1A-5AF9-7DB3-8C35B3C8E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96152-09F8-C84D-902D-ECB84452C0D0}" type="slidenum">
              <a:rPr kumimoji="1" lang="zh-CN" altLang="en-US" smtClean="0"/>
              <a:t>33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D346198-D93B-4F05-8F9D-D01F9AFBA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241" y="704211"/>
            <a:ext cx="7301518" cy="565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5483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9F8CF40-485B-33DE-A065-6DC415A07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459" y="364512"/>
            <a:ext cx="1797620" cy="5018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FA1A661-8654-3A27-0F6E-4C31153030A2}"/>
              </a:ext>
            </a:extLst>
          </p:cNvPr>
          <p:cNvSpPr txBox="1"/>
          <p:nvPr/>
        </p:nvSpPr>
        <p:spPr>
          <a:xfrm>
            <a:off x="315686" y="304800"/>
            <a:ext cx="3091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cryoEM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6E89642-5C1A-5AF9-7DB3-8C35B3C8E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96152-09F8-C84D-902D-ECB84452C0D0}" type="slidenum">
              <a:rPr kumimoji="1" lang="zh-CN" altLang="en-US" smtClean="0"/>
              <a:t>34</a:t>
            </a:fld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E4205E-6A6C-CD2A-9DC6-827AC44E4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118" y="561804"/>
            <a:ext cx="7772400" cy="573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315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9F8CF40-485B-33DE-A065-6DC415A07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459" y="364512"/>
            <a:ext cx="1797620" cy="5018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FA1A661-8654-3A27-0F6E-4C31153030A2}"/>
              </a:ext>
            </a:extLst>
          </p:cNvPr>
          <p:cNvSpPr txBox="1"/>
          <p:nvPr/>
        </p:nvSpPr>
        <p:spPr>
          <a:xfrm>
            <a:off x="315686" y="304800"/>
            <a:ext cx="3091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cryoET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08473BD-6008-8C10-67E3-1A92E68D6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96152-09F8-C84D-902D-ECB84452C0D0}" type="slidenum">
              <a:rPr kumimoji="1" lang="zh-CN" altLang="en-US" smtClean="0"/>
              <a:t>35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F6D464C-945D-8E0C-26F5-C74C2A817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21" y="1750785"/>
            <a:ext cx="4965700" cy="37211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4E60176-33C9-8502-5E47-2460A22FD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00" y="1750785"/>
            <a:ext cx="49657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648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9F8CF40-485B-33DE-A065-6DC415A07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459" y="364512"/>
            <a:ext cx="1797620" cy="5018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FA1A661-8654-3A27-0F6E-4C31153030A2}"/>
              </a:ext>
            </a:extLst>
          </p:cNvPr>
          <p:cNvSpPr txBox="1"/>
          <p:nvPr/>
        </p:nvSpPr>
        <p:spPr>
          <a:xfrm>
            <a:off x="315686" y="304800"/>
            <a:ext cx="3091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cryoET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08473BD-6008-8C10-67E3-1A92E68D6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96152-09F8-C84D-902D-ECB84452C0D0}" type="slidenum">
              <a:rPr kumimoji="1" lang="zh-CN" altLang="en-US" smtClean="0"/>
              <a:t>36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EB4B694-1767-D43F-DC55-3D4871EFA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825" y="828020"/>
            <a:ext cx="7778750" cy="555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241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7212D2C-42E2-CA00-1EE8-5B14B0076B47}"/>
              </a:ext>
            </a:extLst>
          </p:cNvPr>
          <p:cNvSpPr txBox="1"/>
          <p:nvPr/>
        </p:nvSpPr>
        <p:spPr>
          <a:xfrm>
            <a:off x="315686" y="304800"/>
            <a:ext cx="3091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cryoDRGN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D9927D-3FE5-BBCF-2514-9723F4098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459" y="364512"/>
            <a:ext cx="1797620" cy="501809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264ED1-D664-4BF4-838D-BB82165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96152-09F8-C84D-902D-ECB84452C0D0}" type="slidenum">
              <a:rPr kumimoji="1" lang="zh-CN" altLang="en-US" smtClean="0"/>
              <a:t>37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E552696-FDB4-731C-4C23-68AB51EFF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035" y="1060450"/>
            <a:ext cx="4610100" cy="473710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98BD9BCA-EB20-3B56-DF99-E24E79C0B6FC}"/>
              </a:ext>
            </a:extLst>
          </p:cNvPr>
          <p:cNvGrpSpPr/>
          <p:nvPr/>
        </p:nvGrpSpPr>
        <p:grpSpPr>
          <a:xfrm>
            <a:off x="6096001" y="1060450"/>
            <a:ext cx="5799365" cy="2217304"/>
            <a:chOff x="5981700" y="2445800"/>
            <a:chExt cx="5799365" cy="2217304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A21D037-56CB-FDF5-69CC-819699D78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81700" y="2445800"/>
              <a:ext cx="5257800" cy="19664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A85F36BD-5874-33BA-CD60-9CE92F7DB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68065" y="4161295"/>
              <a:ext cx="2413000" cy="501809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5C945C59-D5AA-8127-C25D-E897AF7512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460"/>
          <a:stretch/>
        </p:blipFill>
        <p:spPr>
          <a:xfrm rot="16200000">
            <a:off x="7064035" y="1808297"/>
            <a:ext cx="3093131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956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7834FAC-D4EF-ECBF-BEAF-DC53F1752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6" y="1253794"/>
            <a:ext cx="12142054" cy="435041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7212D2C-42E2-CA00-1EE8-5B14B0076B47}"/>
              </a:ext>
            </a:extLst>
          </p:cNvPr>
          <p:cNvSpPr txBox="1"/>
          <p:nvPr/>
        </p:nvSpPr>
        <p:spPr>
          <a:xfrm>
            <a:off x="315686" y="304800"/>
            <a:ext cx="3091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cryoDRGN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D9927D-3FE5-BBCF-2514-9723F40988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459" y="364512"/>
            <a:ext cx="1797620" cy="501809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264ED1-D664-4BF4-838D-BB82165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96152-09F8-C84D-902D-ECB84452C0D0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23401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1145BAD-B11F-5B26-E4F6-44EEA7B4D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" y="1435082"/>
            <a:ext cx="12139445" cy="398783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7E5CDD2-0CD0-140B-6799-78C74EF981FC}"/>
              </a:ext>
            </a:extLst>
          </p:cNvPr>
          <p:cNvSpPr txBox="1"/>
          <p:nvPr/>
        </p:nvSpPr>
        <p:spPr>
          <a:xfrm>
            <a:off x="315686" y="304800"/>
            <a:ext cx="3091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cryoFIRE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5AD55EA-18F5-030E-782A-8DFD46BA3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459" y="364512"/>
            <a:ext cx="1797620" cy="501809"/>
          </a:xfrm>
          <a:prstGeom prst="rect">
            <a:avLst/>
          </a:prstGeom>
        </p:spPr>
      </p:pic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F0D9B008-524C-4E23-FE2A-062B57E3D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96152-09F8-C84D-902D-ECB84452C0D0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7540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9F8CF40-485B-33DE-A065-6DC415A07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459" y="364512"/>
            <a:ext cx="1797620" cy="5018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FA1A661-8654-3A27-0F6E-4C31153030A2}"/>
              </a:ext>
            </a:extLst>
          </p:cNvPr>
          <p:cNvSpPr txBox="1"/>
          <p:nvPr/>
        </p:nvSpPr>
        <p:spPr>
          <a:xfrm>
            <a:off x="315686" y="304800"/>
            <a:ext cx="3091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CT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897A49BB-20D1-85CB-798A-BE08F3D29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96152-09F8-C84D-902D-ECB84452C0D0}" type="slidenum">
              <a:rPr kumimoji="1" lang="zh-CN" altLang="en-US" smtClean="0"/>
              <a:t>4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ECB1938-A22F-DD5D-A3EE-5FA83B353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0" y="476250"/>
            <a:ext cx="7772400" cy="57642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46308E7-3DB6-CFB8-E931-9691C6FF35C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2114550" y="4529138"/>
            <a:ext cx="8129588" cy="124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7835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069B1CA-37DC-6AC2-6227-DEEF94781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68" y="828020"/>
            <a:ext cx="11997263" cy="593101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C20365F-DB12-4220-E538-C31E6CFAD334}"/>
              </a:ext>
            </a:extLst>
          </p:cNvPr>
          <p:cNvSpPr txBox="1"/>
          <p:nvPr/>
        </p:nvSpPr>
        <p:spPr>
          <a:xfrm>
            <a:off x="315686" y="304800"/>
            <a:ext cx="3091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cryoDRGN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81E4E1D-F11B-D6C2-BF1A-816B6F9E8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459" y="364512"/>
            <a:ext cx="1797620" cy="501809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BDA621-D668-3BD9-CDE4-A1379AB6A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96152-09F8-C84D-902D-ECB84452C0D0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87637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0643A61-B80D-9C47-4072-9DB2928B8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86" y="861165"/>
            <a:ext cx="11323110" cy="59532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560AA8-A138-D517-2809-A24B93AFE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6059"/>
            <a:ext cx="5588000" cy="7874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230EF3F-27CC-1E57-4700-5D268B5C1AC3}"/>
              </a:ext>
            </a:extLst>
          </p:cNvPr>
          <p:cNvSpPr txBox="1"/>
          <p:nvPr/>
        </p:nvSpPr>
        <p:spPr>
          <a:xfrm>
            <a:off x="315686" y="304800"/>
            <a:ext cx="3091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cryoDRGN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434C912-1A09-0FEF-6DAF-8E4FB6D243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459" y="364512"/>
            <a:ext cx="1797620" cy="501809"/>
          </a:xfrm>
          <a:prstGeom prst="rect">
            <a:avLst/>
          </a:prstGeom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4724CD3B-64BC-D83D-9F1D-0FFE6FB21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96152-09F8-C84D-902D-ECB84452C0D0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46673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11C2795-9398-D585-A33F-A3F54F03E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52" y="828020"/>
            <a:ext cx="11420695" cy="546243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BA5D33E-EE2F-DA09-6B32-33247C449DBE}"/>
              </a:ext>
            </a:extLst>
          </p:cNvPr>
          <p:cNvSpPr txBox="1"/>
          <p:nvPr/>
        </p:nvSpPr>
        <p:spPr>
          <a:xfrm>
            <a:off x="315686" y="304800"/>
            <a:ext cx="3091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cryoDRGN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08CE4F1-EEB3-1987-B036-47BFDD526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459" y="364512"/>
            <a:ext cx="1797620" cy="501809"/>
          </a:xfrm>
          <a:prstGeom prst="rect">
            <a:avLst/>
          </a:prstGeom>
        </p:spPr>
      </p:pic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4826A7C-C1FD-1CCE-94F7-8602E4327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96152-09F8-C84D-902D-ECB84452C0D0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23854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42BAB0E-E0E6-2E8B-BA4B-1DFD998BA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" y="882656"/>
            <a:ext cx="12092946" cy="509268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32656B5-F544-568C-8935-CBEF9B0FE5F6}"/>
              </a:ext>
            </a:extLst>
          </p:cNvPr>
          <p:cNvSpPr txBox="1"/>
          <p:nvPr/>
        </p:nvSpPr>
        <p:spPr>
          <a:xfrm>
            <a:off x="315686" y="304800"/>
            <a:ext cx="3091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cryoDRGN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79DFFB2-3E35-404B-86B6-241D01C9D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459" y="364512"/>
            <a:ext cx="1797620" cy="501809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9259A8F5-8BF1-DDFC-6B21-BE3EA42BC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96152-09F8-C84D-902D-ECB84452C0D0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9666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9F8CF40-485B-33DE-A065-6DC415A07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459" y="364512"/>
            <a:ext cx="1797620" cy="5018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FA1A661-8654-3A27-0F6E-4C31153030A2}"/>
              </a:ext>
            </a:extLst>
          </p:cNvPr>
          <p:cNvSpPr txBox="1"/>
          <p:nvPr/>
        </p:nvSpPr>
        <p:spPr>
          <a:xfrm>
            <a:off x="315686" y="304800"/>
            <a:ext cx="3091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CT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897A49BB-20D1-85CB-798A-BE08F3D29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96152-09F8-C84D-902D-ECB84452C0D0}" type="slidenum">
              <a:rPr kumimoji="1" lang="zh-CN" altLang="en-US" smtClean="0"/>
              <a:t>5</a:t>
            </a:fld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46308E7-3DB6-CFB8-E931-9691C6FF35C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2114550" y="3681411"/>
            <a:ext cx="8129588" cy="209073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246B7E9-8B09-51CD-DFD1-957D316D3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059" y="960903"/>
            <a:ext cx="7772400" cy="576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045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9F8CF40-485B-33DE-A065-6DC415A07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459" y="364512"/>
            <a:ext cx="1797620" cy="5018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FA1A661-8654-3A27-0F6E-4C31153030A2}"/>
              </a:ext>
            </a:extLst>
          </p:cNvPr>
          <p:cNvSpPr txBox="1"/>
          <p:nvPr/>
        </p:nvSpPr>
        <p:spPr>
          <a:xfrm>
            <a:off x="315686" y="304800"/>
            <a:ext cx="3091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CT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897A49BB-20D1-85CB-798A-BE08F3D29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96152-09F8-C84D-902D-ECB84452C0D0}" type="slidenum">
              <a:rPr kumimoji="1" lang="zh-CN" altLang="en-US" smtClean="0"/>
              <a:t>6</a:t>
            </a:fld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46308E7-3DB6-CFB8-E931-9691C6FF35C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2114550" y="3681411"/>
            <a:ext cx="8129588" cy="209073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1767949-E15B-929B-CF78-5E251FE76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6300" y="692150"/>
            <a:ext cx="7772400" cy="538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20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9F8CF40-485B-33DE-A065-6DC415A07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459" y="364512"/>
            <a:ext cx="1797620" cy="5018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FA1A661-8654-3A27-0F6E-4C31153030A2}"/>
              </a:ext>
            </a:extLst>
          </p:cNvPr>
          <p:cNvSpPr txBox="1"/>
          <p:nvPr/>
        </p:nvSpPr>
        <p:spPr>
          <a:xfrm>
            <a:off x="315686" y="304800"/>
            <a:ext cx="3091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CT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897A49BB-20D1-85CB-798A-BE08F3D29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96152-09F8-C84D-902D-ECB84452C0D0}" type="slidenum">
              <a:rPr kumimoji="1" lang="zh-CN" altLang="en-US" smtClean="0"/>
              <a:t>7</a:t>
            </a:fld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46308E7-3DB6-CFB8-E931-9691C6FF35C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2114550" y="3681411"/>
            <a:ext cx="8129588" cy="209073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7E0363A-C322-EF85-DD96-58ACC05E6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6300" y="692150"/>
            <a:ext cx="7772400" cy="538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60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74BBB2F-4BA0-F71B-0D82-9BA49E454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970" y="565827"/>
            <a:ext cx="8378059" cy="601441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9F8CF40-485B-33DE-A065-6DC415A07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459" y="364512"/>
            <a:ext cx="1797620" cy="5018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FA1A661-8654-3A27-0F6E-4C31153030A2}"/>
              </a:ext>
            </a:extLst>
          </p:cNvPr>
          <p:cNvSpPr txBox="1"/>
          <p:nvPr/>
        </p:nvSpPr>
        <p:spPr>
          <a:xfrm>
            <a:off x="315686" y="304800"/>
            <a:ext cx="3091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CT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897A49BB-20D1-85CB-798A-BE08F3D29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96152-09F8-C84D-902D-ECB84452C0D0}" type="slidenum">
              <a:rPr kumimoji="1" lang="zh-CN" altLang="en-US" smtClean="0"/>
              <a:t>8</a:t>
            </a:fld>
            <a:endParaRPr kumimoji="1" lang="zh-CN" altLang="en-US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58D3A5CE-3E54-D2F9-0F0A-2CD87B08FF5D}"/>
              </a:ext>
            </a:extLst>
          </p:cNvPr>
          <p:cNvCxnSpPr/>
          <p:nvPr/>
        </p:nvCxnSpPr>
        <p:spPr>
          <a:xfrm>
            <a:off x="8315325" y="4329113"/>
            <a:ext cx="14859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027103AC-FA0E-BC35-1D72-209DAB3EDB95}"/>
              </a:ext>
            </a:extLst>
          </p:cNvPr>
          <p:cNvCxnSpPr>
            <a:cxnSpLocks/>
          </p:cNvCxnSpPr>
          <p:nvPr/>
        </p:nvCxnSpPr>
        <p:spPr>
          <a:xfrm>
            <a:off x="2524125" y="4538663"/>
            <a:ext cx="240506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87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9F8CF40-485B-33DE-A065-6DC415A07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459" y="364512"/>
            <a:ext cx="1797620" cy="5018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FA1A661-8654-3A27-0F6E-4C31153030A2}"/>
              </a:ext>
            </a:extLst>
          </p:cNvPr>
          <p:cNvSpPr txBox="1"/>
          <p:nvPr/>
        </p:nvSpPr>
        <p:spPr>
          <a:xfrm>
            <a:off x="315686" y="304800"/>
            <a:ext cx="3091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CT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897A49BB-20D1-85CB-798A-BE08F3D29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96152-09F8-C84D-902D-ECB84452C0D0}" type="slidenum">
              <a:rPr kumimoji="1" lang="zh-CN" altLang="en-US" smtClean="0"/>
              <a:t>9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D1593CF-2264-4320-FDE0-40E10747C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694" y="136525"/>
            <a:ext cx="5700612" cy="282098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78703E1-B58F-B7F2-DE4C-47968A2D1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850" y="3189569"/>
            <a:ext cx="6718300" cy="353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78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1506</TotalTime>
  <Words>107</Words>
  <Application>Microsoft Macintosh PowerPoint</Application>
  <PresentationFormat>宽屏</PresentationFormat>
  <Paragraphs>95</Paragraphs>
  <Slides>43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0" baseType="lpstr">
      <vt:lpstr>等线</vt:lpstr>
      <vt:lpstr>等线 Light</vt:lpstr>
      <vt:lpstr>KaiTi</vt:lpstr>
      <vt:lpstr>ArialMT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34</cp:revision>
  <dcterms:created xsi:type="dcterms:W3CDTF">2024-11-15T04:57:47Z</dcterms:created>
  <dcterms:modified xsi:type="dcterms:W3CDTF">2024-11-16T06:21:38Z</dcterms:modified>
</cp:coreProperties>
</file>